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9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5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1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4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1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4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2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9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8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63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0" y="45251"/>
            <a:ext cx="1732923" cy="12708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0" y="4078566"/>
            <a:ext cx="1731600" cy="12708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0" y="1389690"/>
            <a:ext cx="1731600" cy="1270800"/>
          </a:xfrm>
          <a:prstGeom prst="rect">
            <a:avLst/>
          </a:prstGeom>
        </p:spPr>
      </p:pic>
      <p:pic>
        <p:nvPicPr>
          <p:cNvPr id="2" name="图片 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720" y="2725515"/>
            <a:ext cx="1731600" cy="127080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00545" y="45251"/>
            <a:ext cx="1731600" cy="1270800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99752" y="1389689"/>
            <a:ext cx="1731600" cy="1270800"/>
          </a:xfrm>
          <a:prstGeom prst="rect">
            <a:avLst/>
          </a:prstGeom>
        </p:spPr>
      </p:pic>
      <p:pic>
        <p:nvPicPr>
          <p:cNvPr id="17" name="图片 16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99752" y="4078565"/>
            <a:ext cx="1731600" cy="1270800"/>
          </a:xfrm>
          <a:prstGeom prst="rect">
            <a:avLst/>
          </a:prstGeom>
        </p:spPr>
      </p:pic>
      <p:pic>
        <p:nvPicPr>
          <p:cNvPr id="18" name="图片 17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752" y="2725514"/>
            <a:ext cx="1731600" cy="1270800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01457" y="45251"/>
            <a:ext cx="1731600" cy="12708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500399" y="1389689"/>
            <a:ext cx="1731600" cy="1270800"/>
          </a:xfrm>
          <a:prstGeom prst="rect">
            <a:avLst/>
          </a:prstGeom>
        </p:spPr>
      </p:pic>
      <p:pic>
        <p:nvPicPr>
          <p:cNvPr id="21" name="图片 20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00399" y="4078565"/>
            <a:ext cx="1731600" cy="1270800"/>
          </a:xfrm>
          <a:prstGeom prst="rect">
            <a:avLst/>
          </a:prstGeom>
        </p:spPr>
      </p:pic>
      <p:pic>
        <p:nvPicPr>
          <p:cNvPr id="22" name="图片 21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500399" y="2725514"/>
            <a:ext cx="1731600" cy="1270800"/>
          </a:xfrm>
          <a:prstGeom prst="rect">
            <a:avLst/>
          </a:prstGeom>
        </p:spPr>
      </p:pic>
      <p:pic>
        <p:nvPicPr>
          <p:cNvPr id="23" name="图片 22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380696" y="1389690"/>
            <a:ext cx="1731600" cy="1270800"/>
          </a:xfrm>
          <a:prstGeom prst="rect">
            <a:avLst/>
          </a:prstGeom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224" y="45252"/>
            <a:ext cx="1731600" cy="1270800"/>
          </a:xfrm>
          <a:prstGeom prst="rect">
            <a:avLst/>
          </a:prstGeom>
        </p:spPr>
      </p:pic>
      <p:pic>
        <p:nvPicPr>
          <p:cNvPr id="25" name="图片 24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380696" y="2725515"/>
            <a:ext cx="1731600" cy="1270800"/>
          </a:xfrm>
          <a:prstGeom prst="rect">
            <a:avLst/>
          </a:prstGeom>
        </p:spPr>
      </p:pic>
      <p:pic>
        <p:nvPicPr>
          <p:cNvPr id="26" name="图片 25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380696" y="4078566"/>
            <a:ext cx="1731600" cy="1270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4898" y="5681228"/>
            <a:ext cx="1060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limitation of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size, the other two high-resolution images are uploaded by the slide file named 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“high-resolution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Figure11.pptx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. Here each figure can be reset to the original size.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4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</Words>
  <Application>Microsoft Office PowerPoint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YXB</cp:lastModifiedBy>
  <cp:revision>10</cp:revision>
  <dcterms:created xsi:type="dcterms:W3CDTF">2023-06-25T07:55:51Z</dcterms:created>
  <dcterms:modified xsi:type="dcterms:W3CDTF">2023-06-25T08:16:43Z</dcterms:modified>
</cp:coreProperties>
</file>